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78" r:id="rId4"/>
    <p:sldId id="279" r:id="rId5"/>
    <p:sldId id="282" r:id="rId6"/>
    <p:sldId id="283" r:id="rId7"/>
    <p:sldId id="284" r:id="rId8"/>
    <p:sldId id="285" r:id="rId9"/>
    <p:sldId id="295" r:id="rId10"/>
    <p:sldId id="287" r:id="rId11"/>
    <p:sldId id="288" r:id="rId12"/>
    <p:sldId id="289" r:id="rId13"/>
    <p:sldId id="293" r:id="rId14"/>
    <p:sldId id="292" r:id="rId15"/>
    <p:sldId id="294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Ubuntu" panose="020B0504030602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63393"/>
    <a:srgbClr val="135898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26752" y="3001311"/>
            <a:ext cx="6939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The Complete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SQL </a:t>
            </a:r>
            <a:r>
              <a:rPr lang="en-US" sz="5400" dirty="0" smtClean="0">
                <a:latin typeface="Ubuntu" panose="020B0504030602030204" pitchFamily="34" charset="0"/>
              </a:rPr>
              <a:t>Masterclass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For Data Analytics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1026" name="Picture 2" descr="Image result for postgre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58" y="2955462"/>
            <a:ext cx="2662528" cy="27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Time Function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Current Date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Current Time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Age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Extract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81" y="1828800"/>
            <a:ext cx="6908006" cy="38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341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T</a:t>
            </a:r>
            <a:r>
              <a:rPr lang="en-US" dirty="0" smtClean="0"/>
              <a:t>ype </a:t>
            </a:r>
            <a:r>
              <a:rPr lang="en-US" dirty="0"/>
              <a:t>C</a:t>
            </a:r>
            <a:r>
              <a:rPr lang="en-US" dirty="0" smtClean="0"/>
              <a:t>onversion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59395" y="1385853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912893"/>
            <a:ext cx="5666262" cy="323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Conversion to String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Ubuntu" panose="020B0504030602030204" pitchFamily="34" charset="0"/>
              </a:rPr>
              <a:t>Conversion to </a:t>
            </a:r>
            <a:r>
              <a:rPr lang="en-US" sz="3600" dirty="0" smtClean="0">
                <a:latin typeface="Ubuntu" panose="020B0504030602030204" pitchFamily="34" charset="0"/>
              </a:rPr>
              <a:t>Date</a:t>
            </a:r>
            <a:endParaRPr lang="en-US" sz="3600" dirty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Ubuntu" panose="020B0504030602030204" pitchFamily="34" charset="0"/>
              </a:rPr>
              <a:t>Conversion to </a:t>
            </a:r>
            <a:r>
              <a:rPr lang="en-US" sz="3600" dirty="0" smtClean="0">
                <a:latin typeface="Ubuntu" panose="020B0504030602030204" pitchFamily="34" charset="0"/>
              </a:rPr>
              <a:t>Number</a:t>
            </a:r>
            <a:endParaRPr lang="en-US" sz="3600" dirty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88" y="1655805"/>
            <a:ext cx="5585062" cy="39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68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Tuning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2462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776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Explain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Tips for String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Tips for Joins 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Query Comparison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38" y="1631092"/>
            <a:ext cx="7050686" cy="42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95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Like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Similar to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~ (Regular Expressions)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97" y="1655805"/>
            <a:ext cx="7099060" cy="42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1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0" b="24324"/>
          <a:stretch/>
        </p:blipFill>
        <p:spPr>
          <a:xfrm>
            <a:off x="5042930" y="1504997"/>
            <a:ext cx="6858000" cy="4510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lectures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Interview tips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Keys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Access Contro</a:t>
            </a:r>
            <a:r>
              <a:rPr lang="en-US" sz="3600" dirty="0">
                <a:latin typeface="Ubuntu" panose="020B0504030602030204" pitchFamily="34" charset="0"/>
              </a:rPr>
              <a:t>l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err="1" smtClean="0">
                <a:latin typeface="Ubuntu" panose="020B0504030602030204" pitchFamily="34" charset="0"/>
              </a:rPr>
              <a:t>Tablespace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7"/>
          <a:stretch/>
        </p:blipFill>
        <p:spPr>
          <a:xfrm>
            <a:off x="4874409" y="399397"/>
            <a:ext cx="747916" cy="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317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Data Management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1539" y="1550789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561" y="2077829"/>
            <a:ext cx="4520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SQL Basics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Database Basics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SQL Queries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10" y="1834921"/>
            <a:ext cx="7029815" cy="39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63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SQL Commands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096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561" y="1390148"/>
            <a:ext cx="4250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Create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Select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Insert, Copy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Update, Alter </a:t>
            </a:r>
            <a:endParaRPr lang="en-US" sz="3600" dirty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>
          <a:xfrm>
            <a:off x="9248809" y="2730657"/>
            <a:ext cx="2304322" cy="2009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5"/>
          <a:stretch/>
        </p:blipFill>
        <p:spPr>
          <a:xfrm>
            <a:off x="5210042" y="2045555"/>
            <a:ext cx="3962736" cy="33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330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Filtering and Sorting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636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561" y="1550789"/>
            <a:ext cx="44454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Where command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Order By</a:t>
            </a:r>
            <a:r>
              <a:rPr lang="en-US" sz="3600" dirty="0" smtClean="0">
                <a:latin typeface="Ubuntu" panose="020B0504030602030204" pitchFamily="34" charset="0"/>
              </a:rPr>
              <a:t>	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Or, And, Not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Ubuntu" panose="020B0504030602030204" pitchFamily="34" charset="0"/>
              </a:rPr>
              <a:t>In, Between, Like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287" y="1991844"/>
            <a:ext cx="6318422" cy="35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2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and Group By commands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341927"/>
            <a:ext cx="45843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Sum, Average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Count, Min, Max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Group By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Having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39" y="1964712"/>
            <a:ext cx="7202702" cy="359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62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6128" y="1450765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Inner/Outer join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Left/Right Join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Cross Join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Except &amp; Union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2050" name="Picture 2" descr="Image result for joins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32" y="1726517"/>
            <a:ext cx="5713884" cy="40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81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2047239"/>
            <a:ext cx="4584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Subqueries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Views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Indexes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0" y="2446636"/>
            <a:ext cx="7125904" cy="28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1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98771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096" y="1497949"/>
            <a:ext cx="4923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Upper Lower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TRIM,LTRIM, RTRIM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Replace, Substring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err="1" smtClean="0">
                <a:latin typeface="Ubuntu" panose="020B0504030602030204" pitchFamily="34" charset="0"/>
              </a:rPr>
              <a:t>Concat</a:t>
            </a:r>
            <a:r>
              <a:rPr lang="en-US" sz="3600" dirty="0" smtClean="0">
                <a:latin typeface="Ubuntu" panose="020B0504030602030204" pitchFamily="34" charset="0"/>
              </a:rPr>
              <a:t>, String </a:t>
            </a:r>
            <a:r>
              <a:rPr lang="en-US" sz="3600" dirty="0" err="1" smtClean="0">
                <a:latin typeface="Ubuntu" panose="020B0504030602030204" pitchFamily="34" charset="0"/>
              </a:rPr>
              <a:t>Agg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78" y="1791716"/>
            <a:ext cx="7002650" cy="39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62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741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/>
              <a:t>CEIL &amp; </a:t>
            </a:r>
            <a:r>
              <a:rPr lang="en-US" sz="3600" dirty="0" smtClean="0"/>
              <a:t>FLOOR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Random, </a:t>
            </a:r>
            <a:r>
              <a:rPr lang="en-US" sz="3600" dirty="0" err="1" smtClean="0">
                <a:latin typeface="Ubuntu" panose="020B0504030602030204" pitchFamily="34" charset="0"/>
              </a:rPr>
              <a:t>Setseed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Round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Power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362" y="1902154"/>
            <a:ext cx="6614984" cy="37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27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907</TotalTime>
  <Words>142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Century Gothic</vt:lpstr>
      <vt:lpstr>Arial</vt:lpstr>
      <vt:lpstr>Calibri</vt:lpstr>
      <vt:lpstr>Calibri Light</vt:lpstr>
      <vt:lpstr>Ubuntu</vt:lpstr>
      <vt:lpstr>Template</vt:lpstr>
      <vt:lpstr>Custom Design</vt:lpstr>
      <vt:lpstr>PowerPoint Presentation</vt:lpstr>
      <vt:lpstr>Basics of Data Management</vt:lpstr>
      <vt:lpstr>Fundamental SQL Commands</vt:lpstr>
      <vt:lpstr>Data Filtering and Sorting</vt:lpstr>
      <vt:lpstr>Aggregate and Group By commands</vt:lpstr>
      <vt:lpstr>Joins</vt:lpstr>
      <vt:lpstr>Advanced Concepts</vt:lpstr>
      <vt:lpstr>String Functions</vt:lpstr>
      <vt:lpstr>Mathematical Functions</vt:lpstr>
      <vt:lpstr>Date Time Function </vt:lpstr>
      <vt:lpstr>Data Type Conversion Functions</vt:lpstr>
      <vt:lpstr>Performance Tuning</vt:lpstr>
      <vt:lpstr>Pattern Matching</vt:lpstr>
      <vt:lpstr>Bonus lectures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59</cp:revision>
  <dcterms:created xsi:type="dcterms:W3CDTF">2018-09-26T08:50:40Z</dcterms:created>
  <dcterms:modified xsi:type="dcterms:W3CDTF">2019-01-02T11:23:38Z</dcterms:modified>
</cp:coreProperties>
</file>